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B4F400-DB66-4F9F-9117-06A6E96F479E}">
  <a:tblStyle styleId="{11B4F400-DB66-4F9F-9117-06A6E96F47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107ca98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107ca98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107ca980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107ca980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107ca980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107ca980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0f0285db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0f0285db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0f0285d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0f0285d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0f0285d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0f0285d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0f0285db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0f0285db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852050"/>
            <a:ext cx="85206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Computer Vision &amp; Clinical Natural Language Technology for Health Care</a:t>
            </a:r>
            <a:endParaRPr sz="4400">
              <a:solidFill>
                <a:schemeClr val="accent2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Abarna Sivaprakasam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-511975" y="466625"/>
            <a:ext cx="39660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AGENDA</a:t>
            </a:r>
            <a:endParaRPr sz="4000"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967450" y="12465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Past, Present, and Future approaches to Computer Vision &amp; NLP in Healthcare.</a:t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Hackathon Proof of Concept</a:t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2742750" y="284525"/>
            <a:ext cx="36585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TRENDS</a:t>
            </a:r>
            <a:endParaRPr/>
          </a:p>
        </p:txBody>
      </p:sp>
      <p:graphicFrame>
        <p:nvGraphicFramePr>
          <p:cNvPr id="98" name="Google Shape;98;p15"/>
          <p:cNvGraphicFramePr/>
          <p:nvPr/>
        </p:nvGraphicFramePr>
        <p:xfrm>
          <a:off x="985950" y="103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{11B4F400-DB66-4F9F-9117-06A6E96F479E}</a:tableStyleId>
              </a:tblPr>
              <a:tblGrid>
                <a:gridCol w="2413000"/>
                <a:gridCol w="2413000"/>
                <a:gridCol w="2413000"/>
              </a:tblGrid>
              <a:tr h="3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Past Approaches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Present Approaches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Future Approaches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19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Challenges in maintaining organized records.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43541"/>
                          </a:solidFill>
                        </a:rPr>
                        <a:t>AI as a pivotal element in healthcare.</a:t>
                      </a:r>
                      <a:endParaRPr sz="1600">
                        <a:solidFill>
                          <a:srgbClr val="34354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74151"/>
                          </a:solidFill>
                        </a:rPr>
                        <a:t>AI tools accelerating drug development.</a:t>
                      </a:r>
                      <a:endParaRPr sz="1600">
                        <a:solidFill>
                          <a:srgbClr val="37415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7415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06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Need for swift data retrieval and analysis.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43541"/>
                          </a:solidFill>
                        </a:rPr>
                        <a:t>Leveraging Computer Vision, NLP, and data analytics.</a:t>
                      </a:r>
                      <a:endParaRPr sz="1600">
                        <a:solidFill>
                          <a:srgbClr val="34354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rgbClr val="343541"/>
                          </a:solidFill>
                        </a:rPr>
                        <a:t>Example: Extracting prescription information using Azure and OpenAI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74151"/>
                          </a:solidFill>
                        </a:rPr>
                        <a:t>Vision-guided surgeries for accurate diagnoses.</a:t>
                      </a:r>
                      <a:endParaRPr sz="1600">
                        <a:solidFill>
                          <a:srgbClr val="37415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300" y="500925"/>
            <a:ext cx="3704400" cy="9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</a:t>
            </a:r>
            <a:r>
              <a:rPr lang="en"/>
              <a:t>vision</a:t>
            </a:r>
            <a:r>
              <a:rPr lang="en"/>
              <a:t> and NLT</a:t>
            </a:r>
            <a:endParaRPr/>
          </a:p>
        </p:txBody>
      </p:sp>
      <p:sp>
        <p:nvSpPr>
          <p:cNvPr id="104" name="Google Shape;104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304800" y="1595150"/>
            <a:ext cx="37044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Here we have taken printed prescription images of a diabetic patient and extracted the words using Azure Document Intelligence API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11" y="238300"/>
            <a:ext cx="3537425" cy="46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384825" y="1074400"/>
            <a:ext cx="37044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tilized OpenAI API to derive personal recommendations.</a:t>
            </a:r>
            <a:endParaRPr sz="1900"/>
          </a:p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utilized Open AI API to derive personal recommendations.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800" y="816725"/>
            <a:ext cx="4164225" cy="28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300" y="500925"/>
            <a:ext cx="3704400" cy="10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Diabetes Prediction Analysis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4572000" y="175025"/>
            <a:ext cx="4260900" cy="4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182975" y="1404225"/>
            <a:ext cx="4075800" cy="3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Utilization of Kaggle's "diabetes prediction" dataset.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Key findings: average age, HbA1C levels, blood glucose levels are the main factors for diabetes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850" y="321925"/>
            <a:ext cx="4075800" cy="14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850" y="2378250"/>
            <a:ext cx="4075800" cy="14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300" y="500925"/>
            <a:ext cx="3704400" cy="9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22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304800" y="1857700"/>
            <a:ext cx="3704400" cy="24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Training a Logistic Regression model.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Initial accuracy: 95.72%.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Precision and recall metrics for diabetes prediction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Balancing precision (0.71) and recall (0.70).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Maintaining accuracy at 95%.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8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720"/>
          </a:p>
        </p:txBody>
      </p:sp>
      <p:sp>
        <p:nvSpPr>
          <p:cNvPr id="129" name="Google Shape;129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825" y="500925"/>
            <a:ext cx="3704400" cy="18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ROPOSED</a:t>
            </a:r>
            <a:r>
              <a:rPr lang="en"/>
              <a:t> </a:t>
            </a:r>
            <a:r>
              <a:rPr lang="en"/>
              <a:t>IDEAS FOR COTIVITI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Prioritize explainable AI models.</a:t>
            </a:r>
            <a:endParaRPr sz="15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Transparency in decision-making.</a:t>
            </a:r>
            <a:endParaRPr sz="15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Real-time analytics for healthcare optimization.</a:t>
            </a:r>
            <a:endParaRPr sz="15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